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4F3F"/>
    <a:srgbClr val="AC6954"/>
    <a:srgbClr val="CC6600"/>
    <a:srgbClr val="FFFFFF"/>
    <a:srgbClr val="6A4134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32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00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76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28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07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07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00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82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86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98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58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18590-0258-4999-B582-CFC405A81928}" type="datetimeFigureOut">
              <a:rPr lang="de-DE" smtClean="0"/>
              <a:t>28.01.2016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9754D-62C6-4B1C-B3C4-EAF482A88A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03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63872">
            <a:off x="3048000" y="288845"/>
            <a:ext cx="4374935" cy="666080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 rot="424455">
            <a:off x="3727942" y="1541753"/>
            <a:ext cx="30150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i="1" dirty="0" smtClean="0">
                <a:solidFill>
                  <a:srgbClr val="814F3F"/>
                </a:solidFill>
                <a:latin typeface="French Script MT" panose="03020402040607040605" pitchFamily="66" charset="0"/>
              </a:rPr>
              <a:t>Die Tugenden des hanseatischen Kaufmanns bilden für uns die Grundlage unserer Arbeit!</a:t>
            </a:r>
            <a:endParaRPr lang="de-DE" sz="4400" b="1" i="1" dirty="0">
              <a:solidFill>
                <a:srgbClr val="814F3F"/>
              </a:solidFill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French Script MT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 Odebrecht</dc:creator>
  <cp:lastModifiedBy>Frank Odebrecht</cp:lastModifiedBy>
  <cp:revision>5</cp:revision>
  <cp:lastPrinted>2016-01-28T14:05:50Z</cp:lastPrinted>
  <dcterms:created xsi:type="dcterms:W3CDTF">2016-01-28T13:56:44Z</dcterms:created>
  <dcterms:modified xsi:type="dcterms:W3CDTF">2016-01-28T14:25:10Z</dcterms:modified>
</cp:coreProperties>
</file>